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A757C-B2A5-427C-BE83-394BACDC6E18}" type="datetimeFigureOut">
              <a:rPr lang="en-CA" smtClean="0"/>
              <a:t>2021-07-09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9AEB3-8E3A-4D49-A627-CB51C84B3A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817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A9B5EB-A93C-144A-A1D6-8082F14D7B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86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234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F6D68-D21E-3B47-AC92-1EE0F3458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CBF93D-1E39-974F-ABA9-6673277BC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F2575-2B1D-444F-B1D6-C0B8287E9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F85B72-2839-0244-B2F2-43384D8714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7B5AF59-C7BE-C34C-BAE6-BCE03608A13B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585FBAF-6E55-A94D-A349-5DFCB4C02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2C4C1D-A92A-4EF5-A824-E13087366689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36100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BEF44-4D82-2544-88D6-4177C653A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536715-1B3F-564B-8B9E-9D5226654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B40500-AC92-564B-B7D5-59562F0104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410F75B-5B19-F847-B731-7181B727FE5F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A9300D5-7697-9442-8844-1D433D82F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3D5795-8F2D-4EE8-A68B-E4D1AB03673C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273487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A719D-DC5D-F14E-95A2-9C5261244F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09D2BA-7985-664F-AE42-5A5157B8B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1108C2-0B1D-DA4E-8683-222BAA5EC3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4284959-9257-9148-82F3-332554622D10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86AC8E1-26C3-1F4C-B529-551635FAF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A825CD-03B1-45D8-BAAE-94EB0011D322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4106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4447B-625B-594D-ABDF-FE3430B2F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07CA51-CA1A-E249-8C70-7A208B301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4C57463-9D92-934D-B152-3E056C7D20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9D8F04C-F4D3-E24B-985C-EA7BA80F3D22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31B0682-F7F3-714E-A528-77E77DEAB998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D8FBC47-BCFA-8F42-BAB9-930AF6722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42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4A25B-3A32-E74D-9989-BBEEE7188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2A27F-4772-5F46-BCFD-231F1B7CE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2C2BAA-B8B0-014C-8ED6-2B01787AF5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321F492-A227-2D48-9F58-AC68AB0FCB1B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979A5EC-277A-F84A-B12C-27F908A73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00CEF2-F286-4765-BDD4-DD020EAADFC0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3846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7AA3-F442-6249-9CB1-61D408674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42119-D301-DC45-928C-9C3E05FC6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0CB98B-DBD7-2946-87E8-EC9991DC7F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4DEDE4D-43AC-A24E-A08A-3C75A7096194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101033F-5A18-2949-8724-696B49F7A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95C012-11D1-48C7-AA65-4AD93DD88325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7014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A9BA9-0146-7244-8783-0A39AA885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D6BF3-0B2B-6A45-8DFA-F3F2392B7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EF7B35-2CD4-3248-B627-6055BCEC8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4591C1-04FB-7241-B63A-9818D1061F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5D9E37-5559-C544-9DEE-6781345E5A9C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115E195-1B6B-F146-B98B-F7C8A1A2A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EB40FB-0249-4AE4-9615-D737CA4B0E6D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17310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87EDC-7D21-2442-8B89-B4AAE5355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D85B7-09A8-8F41-B747-5A47EBBE6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F23EE-B103-DF4B-BBC6-10229DE60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4F95DB-2BD5-0A4C-BD9A-F5FEB68B5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64817C-7299-3B45-9918-0484B17C2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83BC019-EB96-0946-B190-8B71310FBE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6254E0D-4EC3-0A4E-9E9F-24AF143ECF7B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3638579-F2F6-D142-86C3-A34D26A584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D7E89F-DC2B-45AA-ABBC-6E5C7381F8E3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6277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C9871-3824-494D-B3DC-838C75143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FB3EBC-3AA0-8848-9598-96D5817D01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E804D77-DC79-BE4A-B65E-6C8826B554EB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670A104-F3BE-4B4D-AD28-E92967BBA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533E03-E1CF-46AE-8393-671C08E48147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52474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76ECD49-138A-D54D-B91D-D6AE03D096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01FDBB7-4BD2-E04C-8D1C-9E60706955FA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5295EA1-D790-2046-AA7D-B941581EA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98E090-6055-40B5-8BAD-9D48F53AC3DD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32381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0B0BD-9EA8-654F-B128-FC07D420B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39B85-098F-8144-B829-8CB82B65B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F4CF34-2799-F743-92EC-DF4D9FB27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E12EE3F-2068-4643-AE3E-FA8B6B7FDD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64" y="6477588"/>
            <a:ext cx="998483" cy="1903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81B7FB8-8C41-B241-9E71-CE90B5874FF7}"/>
              </a:ext>
            </a:extLst>
          </p:cNvPr>
          <p:cNvCxnSpPr/>
          <p:nvPr userDrawn="1"/>
        </p:nvCxnSpPr>
        <p:spPr>
          <a:xfrm>
            <a:off x="215464" y="6356350"/>
            <a:ext cx="11808000" cy="0"/>
          </a:xfrm>
          <a:prstGeom prst="line">
            <a:avLst/>
          </a:prstGeom>
          <a:ln w="12700">
            <a:solidFill>
              <a:srgbClr val="1C2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3D6CC61-596F-924F-9546-6059D5229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7164" y="6483880"/>
            <a:ext cx="578069" cy="294259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C23F2C1-DFF8-B648-A3E4-DE7A9078E3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9D23F1-A4FC-443E-B7AB-CA9E27E67CFA}"/>
              </a:ext>
            </a:extLst>
          </p:cNvPr>
          <p:cNvSpPr txBox="1"/>
          <p:nvPr userDrawn="1"/>
        </p:nvSpPr>
        <p:spPr>
          <a:xfrm>
            <a:off x="10072048" y="6446057"/>
            <a:ext cx="1434156" cy="30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200" spc="0" dirty="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10913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6A4C2D-B4D7-314D-9539-C16078020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BBF7E-90FD-0C4D-9CEF-09916F13A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99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305F2D8-A36F-E347-8886-97D21AE032F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085" y="-16042"/>
            <a:ext cx="12262497" cy="68825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9A2AC-8BAD-DF4B-89CB-44DD174E5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23F2C1-DFF8-B648-A3E4-DE7A9078E3A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1C2454"/>
                </a:solidFill>
                <a:effectLst/>
                <a:uLnTx/>
                <a:uFillTx/>
                <a:latin typeface="Helvetica Neue" panose="02000503000000020004" pitchFamily="2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C2454"/>
              </a:solidFill>
              <a:effectLst/>
              <a:uLnTx/>
              <a:uFillTx/>
              <a:latin typeface="Helvetica Neue" panose="02000503000000020004" pitchFamily="2" charset="0"/>
            </a:endParaRP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189EB24F-A800-814D-9140-6B4ED9C79D9D}"/>
              </a:ext>
            </a:extLst>
          </p:cNvPr>
          <p:cNvSpPr txBox="1">
            <a:spLocks/>
          </p:cNvSpPr>
          <p:nvPr/>
        </p:nvSpPr>
        <p:spPr>
          <a:xfrm>
            <a:off x="11569664" y="6486380"/>
            <a:ext cx="578069" cy="29425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1C245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23F2C1-DFF8-B648-A3E4-DE7A9078E3A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1F2F2"/>
                </a:solidFill>
                <a:effectLst/>
                <a:uLnTx/>
                <a:uFillTx/>
                <a:latin typeface="Helvetica Neue" panose="02000503000000020004" pitchFamily="2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1F2F2"/>
              </a:solidFill>
              <a:effectLst/>
              <a:uLnTx/>
              <a:uFillTx/>
              <a:latin typeface="Helvetica Neue" panose="02000503000000020004" pitchFamily="2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47BED5C-1733-644F-951B-CFB2E1CC0B32}"/>
              </a:ext>
            </a:extLst>
          </p:cNvPr>
          <p:cNvSpPr/>
          <p:nvPr/>
        </p:nvSpPr>
        <p:spPr>
          <a:xfrm>
            <a:off x="6121964" y="1551865"/>
            <a:ext cx="3372787" cy="3262604"/>
          </a:xfrm>
          <a:prstGeom prst="ellipse">
            <a:avLst/>
          </a:prstGeom>
          <a:noFill/>
          <a:ln w="254000">
            <a:solidFill>
              <a:srgbClr val="00AD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2F838B-ABC0-684A-876E-FDED28065180}"/>
              </a:ext>
            </a:extLst>
          </p:cNvPr>
          <p:cNvSpPr txBox="1"/>
          <p:nvPr/>
        </p:nvSpPr>
        <p:spPr>
          <a:xfrm>
            <a:off x="1592205" y="1368661"/>
            <a:ext cx="5174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ADDC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HEART LUNG MACHINE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F2AC1E-8891-1649-8323-2F4DB0BD6B59}"/>
              </a:ext>
            </a:extLst>
          </p:cNvPr>
          <p:cNvSpPr txBox="1"/>
          <p:nvPr/>
        </p:nvSpPr>
        <p:spPr>
          <a:xfrm>
            <a:off x="1438951" y="6446056"/>
            <a:ext cx="8106101" cy="29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1F2F2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SOURCE: https://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F1F2F2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en.wikipedia.org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1F2F2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/wiki/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F1F2F2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Cardiopulmonary_bypass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1F2F2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#/media/File:Coronary_artery_bypass_surgery_Image_657C-PH.jpg</a:t>
            </a:r>
          </a:p>
        </p:txBody>
      </p:sp>
    </p:spTree>
    <p:extLst>
      <p:ext uri="{BB962C8B-B14F-4D97-AF65-F5344CB8AC3E}">
        <p14:creationId xmlns:p14="http://schemas.microsoft.com/office/powerpoint/2010/main" val="23299314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Pierce</dc:creator>
  <cp:lastModifiedBy>Hillary Pierce</cp:lastModifiedBy>
  <cp:revision>1</cp:revision>
  <dcterms:created xsi:type="dcterms:W3CDTF">2021-07-09T21:50:21Z</dcterms:created>
  <dcterms:modified xsi:type="dcterms:W3CDTF">2021-07-09T21:50:51Z</dcterms:modified>
</cp:coreProperties>
</file>